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4931-BFA3-ADA5-0B31-3D73F15C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6690E-6DAE-40E2-7232-4E836F500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04FB-E7AC-883F-2D6E-5AC7D8C2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2367-4406-0BBC-3451-CD9F5E3C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60CA-F455-7BA9-2FB4-534489BD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99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D017-613C-7682-FDC6-958B1520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AC1D8-150E-F3BB-8E9D-C2E9AAD83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D452-5ED3-EE06-898D-602B4918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877E0-3C8F-69A8-B49D-A4FEB005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FE896-13AD-AF9D-4065-6B258F0B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15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C4006-54A6-F3F4-3411-48F9D9D22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09ECE-915C-09E3-DD66-ACBEC4E3B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D76B6-795B-7FB4-8E8D-7AAEBB9B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E4AF-434C-4BEC-6904-4B38D835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AD856-71DE-A9FD-4697-45C58053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30E0-630E-DE43-0186-C4A21054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8BE6-E7B3-9C4C-38CA-3BCA7B82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FBCB-03C9-CB1C-1CB5-CAE4D5E4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D15D9-ECA4-75E6-F5D8-20D3A647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5F8-9737-CDAE-C645-EA1C3F5D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2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21E3-8A74-A996-377C-D5D8F6D5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00E-C1B3-9B8D-47D6-EB4232E6B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245F5-D521-8143-B56A-6CBBF638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204E8-B063-E45F-0D5F-0E2C5898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8A5B-E114-147D-1892-08A7461F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05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03DA-8CA4-2B0D-F87A-72D37B96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898B-F579-3269-E546-077B88AF5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DCAF6-2313-B0AF-738A-72236490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FE004-3E4F-4807-708D-097F1F1A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9B0-2395-17E5-6274-9CB10A00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6C293-BC5E-4E83-CB99-0E3B05DF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18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46A8-2DB0-1681-3A6E-8A5734F3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F1609-FAE5-510A-5C0A-C3897CD02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97FF3-B4EE-C456-4B32-537EBC9A6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B08FA-4363-7474-7BE2-51A33CEB8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726A5-4BE2-2E8C-5B98-7D276583A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9EE9F-D4B4-9908-F4CD-AAFA1A97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1FBB0-7124-F863-CB3C-9EABC188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EF3F4-AA81-1D75-8CF0-0FC3AAD7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87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415B-9F92-2FBA-5568-D2DAAC78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50362-7AEE-19DE-3F09-382F1945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6C08B-4DE8-712C-BFBB-9678B5C7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A1C3F-5D5F-7953-D6C1-D0203BF5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70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D8260-58F6-3EC8-F1A9-677F7F54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D49D7-213E-E037-7204-73A2C8B5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E058-1108-910B-390F-9CE1072E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51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457B-C2B6-284D-74A0-BDF33222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69D22-EEC7-FF24-A423-D85895679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DB23C-6555-BE73-B13D-9642FF30F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D0B62-F489-C172-95A0-D4A2C67C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0060A-CC73-64FD-356C-9A47C4B0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8313D-D7A2-89D6-2D87-6EC76FBD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14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FB46-C9E6-60FE-3897-167A1A4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B11D1-C514-BA4A-6173-4BB994D5E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58950-5EEB-4696-AC2D-4766B60B3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8C8E2-AFE8-4AF7-064B-68B25B59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1A33A-C461-16D8-448C-7CBE2611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9B496-A8C8-39FC-B212-8389E93E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71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1C2BA-84A5-F449-0E1E-36285CD0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36F22-F9E4-F322-9E9F-14F24E42B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4DCF6-7470-9D16-0D03-E821D8916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87797-A25E-4FCD-AD09-5E5FFB2EE24C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8207-76D0-6AB8-17E8-D0C02FB75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83146-5816-8F64-1F9E-45B68517F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5776F-3EB2-466A-AAF0-FFD0299679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353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F1-306E-AC85-D0CD-E9C9DDCF0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 BI</a:t>
            </a:r>
            <a:br>
              <a:rPr lang="en-IN" dirty="0"/>
            </a:br>
            <a:r>
              <a:rPr lang="en-IN" dirty="0"/>
              <a:t>Day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6527D6-D033-06B9-5672-2C74B95ED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2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id="{B9BAC2CF-EDBE-5DA8-5E91-5148D25363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id="{4775E1D0-30F0-C757-926E-4E5BF5A16A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1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625EC9DD-5112-6952-6AC3-7E7D875B4B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id="{4521795B-499E-7A5A-7E1C-10EA660CA7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7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5C327378-1422-FA72-F509-FFDEA5EF4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id="{5286466A-B642-4B93-8619-A6E7E29863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12192000" cy="3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1C7187F0-B3D1-E2A3-59C5-2381B599D3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888"/>
            <a:ext cx="12192000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0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619F93BE-3398-2CB6-5420-584B53F06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3"/>
            <a:ext cx="12192000" cy="57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0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2827D775-10E2-66C2-86DF-5744112E51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DB25A4B5-29A4-FC7D-24BB-D0C194086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363"/>
            <a:ext cx="12192000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5DEA9A54-AEEB-4D7B-685F-9E509F54E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588"/>
            <a:ext cx="12192000" cy="38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3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6">
            <a:extLst>
              <a:ext uri="{FF2B5EF4-FFF2-40B4-BE49-F238E27FC236}">
                <a16:creationId xmlns:a16="http://schemas.microsoft.com/office/drawing/2014/main" id="{C2A55686-D04A-BCCC-AB98-44DCD0A7BE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75"/>
            <a:ext cx="12192000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5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1">
            <a:extLst>
              <a:ext uri="{FF2B5EF4-FFF2-40B4-BE49-F238E27FC236}">
                <a16:creationId xmlns:a16="http://schemas.microsoft.com/office/drawing/2014/main" id="{8F3431DF-0E54-A975-A483-A68B9F56F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1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2">
            <a:extLst>
              <a:ext uri="{FF2B5EF4-FFF2-40B4-BE49-F238E27FC236}">
                <a16:creationId xmlns:a16="http://schemas.microsoft.com/office/drawing/2014/main" id="{779BA621-5ADF-7087-EBF6-BD0410B4A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4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3">
            <a:extLst>
              <a:ext uri="{FF2B5EF4-FFF2-40B4-BE49-F238E27FC236}">
                <a16:creationId xmlns:a16="http://schemas.microsoft.com/office/drawing/2014/main" id="{27088FC4-B9EE-93A7-11D7-8E1D150AB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4">
            <a:extLst>
              <a:ext uri="{FF2B5EF4-FFF2-40B4-BE49-F238E27FC236}">
                <a16:creationId xmlns:a16="http://schemas.microsoft.com/office/drawing/2014/main" id="{92124CD2-51A4-30F5-4BF6-559336867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5">
            <a:extLst>
              <a:ext uri="{FF2B5EF4-FFF2-40B4-BE49-F238E27FC236}">
                <a16:creationId xmlns:a16="http://schemas.microsoft.com/office/drawing/2014/main" id="{E0394FAF-8B48-18A7-D3A5-8EB43A1379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12192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7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6">
            <a:extLst>
              <a:ext uri="{FF2B5EF4-FFF2-40B4-BE49-F238E27FC236}">
                <a16:creationId xmlns:a16="http://schemas.microsoft.com/office/drawing/2014/main" id="{8EDB56BB-BA54-1332-AB71-11CB8CAE7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8">
            <a:extLst>
              <a:ext uri="{FF2B5EF4-FFF2-40B4-BE49-F238E27FC236}">
                <a16:creationId xmlns:a16="http://schemas.microsoft.com/office/drawing/2014/main" id="{1D235845-C865-64A4-7632-C736D7640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588"/>
            <a:ext cx="12192000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2">
            <a:extLst>
              <a:ext uri="{FF2B5EF4-FFF2-40B4-BE49-F238E27FC236}">
                <a16:creationId xmlns:a16="http://schemas.microsoft.com/office/drawing/2014/main" id="{E75EB350-F42D-5513-B0A1-E4D110A50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8"/>
            <a:ext cx="12192000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1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2">
            <a:extLst>
              <a:ext uri="{FF2B5EF4-FFF2-40B4-BE49-F238E27FC236}">
                <a16:creationId xmlns:a16="http://schemas.microsoft.com/office/drawing/2014/main" id="{33259EAE-4409-27BC-2FE0-6BD5A2DD02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9A6F07F9-3A8C-5834-1EA8-896C009D8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7A3E85F3-C03C-AB6D-3549-CA04237AD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4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D6578985-0FE0-24FB-8FD8-0F6DBA95D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5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id="{6834DBCA-A2F3-C905-E942-495D538315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925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7C3A777B-A3BA-6700-3E2C-1DFDED850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0"/>
            <a:ext cx="12192000" cy="3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9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AA69002A-7665-E729-B861-CE210C572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9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 BI Day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Day 6</dc:title>
  <dc:creator>sachin saxena</dc:creator>
  <cp:lastModifiedBy>Sachin Saxena</cp:lastModifiedBy>
  <cp:revision>2</cp:revision>
  <dcterms:created xsi:type="dcterms:W3CDTF">2023-07-19T12:27:43Z</dcterms:created>
  <dcterms:modified xsi:type="dcterms:W3CDTF">2023-08-10T10:25:36Z</dcterms:modified>
</cp:coreProperties>
</file>